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895" autoAdjust="0"/>
  </p:normalViewPr>
  <p:slideViewPr>
    <p:cSldViewPr snapToGrid="0">
      <p:cViewPr varScale="1">
        <p:scale>
          <a:sx n="97" d="100"/>
          <a:sy n="97" d="100"/>
        </p:scale>
        <p:origin x="10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8B26B-A60A-4341-A558-589AFD6C6ECC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A1B65-FCA2-4E22-8FC5-D72B701872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687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실행 결과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Publish </a:t>
            </a:r>
            <a:r>
              <a:rPr lang="ko-KR" altLang="en-US" dirty="0"/>
              <a:t>및 </a:t>
            </a:r>
            <a:r>
              <a:rPr lang="en-US" altLang="ko-KR" dirty="0"/>
              <a:t>subscribe</a:t>
            </a:r>
            <a:r>
              <a:rPr lang="ko-KR" altLang="en-US" dirty="0"/>
              <a:t>는 잘 동작함을 볼 수 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하지만 이 </a:t>
            </a:r>
            <a:r>
              <a:rPr lang="en-US" altLang="ko-KR" dirty="0" err="1"/>
              <a:t>rqt_graph</a:t>
            </a:r>
            <a:r>
              <a:rPr lang="ko-KR" altLang="en-US" dirty="0"/>
              <a:t>를 보면 </a:t>
            </a:r>
            <a:r>
              <a:rPr lang="en-US" altLang="ko-KR" dirty="0"/>
              <a:t>chatter1</a:t>
            </a:r>
            <a:r>
              <a:rPr lang="ko-KR" altLang="en-US" dirty="0"/>
              <a:t>만 나타나는데 이유를 아직 발견하지 못함</a:t>
            </a:r>
            <a:r>
              <a:rPr lang="en-US" altLang="ko-KR" dirty="0"/>
              <a:t>..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또한 시간이 맞지 않는 관계로 순서가 뒤죽박죽이다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1A1B65-FCA2-4E22-8FC5-D72B7018722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335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실행 결과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Publish </a:t>
            </a:r>
            <a:r>
              <a:rPr lang="ko-KR" altLang="en-US" dirty="0"/>
              <a:t>및 </a:t>
            </a:r>
            <a:r>
              <a:rPr lang="en-US" altLang="ko-KR" dirty="0"/>
              <a:t>subscribe</a:t>
            </a:r>
            <a:r>
              <a:rPr lang="ko-KR" altLang="en-US" dirty="0"/>
              <a:t>는 잘 동작함을 볼 수 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이전과 비교해 보면</a:t>
            </a:r>
            <a:r>
              <a:rPr lang="en-US" altLang="ko-KR" dirty="0"/>
              <a:t>, </a:t>
            </a:r>
            <a:r>
              <a:rPr lang="ko-KR" altLang="en-US" dirty="0"/>
              <a:t>이전과는 다르게 순서대로 잘 도착하고 </a:t>
            </a:r>
            <a:r>
              <a:rPr lang="en-US" altLang="ko-KR" dirty="0" err="1"/>
              <a:t>rqt_graph</a:t>
            </a:r>
            <a:r>
              <a:rPr lang="en-US" altLang="ko-KR" dirty="0"/>
              <a:t> </a:t>
            </a:r>
            <a:r>
              <a:rPr lang="ko-KR" altLang="en-US" dirty="0"/>
              <a:t>또한 잘 출력되는 것을 볼 수 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하지만 여전히 둘 사이의 시간 차이가 약간 존재한다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1A1B65-FCA2-4E22-8FC5-D72B7018722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160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EA44C-1D11-47C1-81DB-BA0324306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FA5492-0AD0-47D3-BAE2-B6F90629E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4EA8A4-9504-4297-94BB-711DADC9B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2C2536-8F74-45B7-A497-F4A3A0BAD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77673A-A06B-4734-95CE-470128947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045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A8FDBA-284F-4133-A64B-1AA1BC63E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D84498-EDAD-4723-9B65-9B10D3A83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BEE97E-DF89-4924-A699-DFF92D0C5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189D5C-F2F3-4AB9-AFCA-865EA8779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13BDC7-77DB-4878-B7D8-81CBEBC91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6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11AD8B-C5B1-4118-B492-31F4251D46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1F789C-DA86-44A0-A5CF-2EBBE80C38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BBB395-054E-4339-83B5-2DC5E2D5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BBC72C-82BC-41AF-8D29-585189534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834C8A-8E71-4EA0-B4F5-6CB77CC5D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457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899521-649F-407E-BBB1-F514FC4C6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A19DEA-412E-4189-BE1E-3EE7B22334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0EFB79-8D3B-4900-B1AA-6F831D6E4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A6BAF2-29CB-4C4C-9264-999BDC84A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6F7BA9-C345-46B1-BABE-2934692A9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785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7DD9A-6033-4E93-8E19-C9524C0D7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F87DC7-C450-477B-A837-AE7BD46EF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AC9D03-7DDD-4C96-B864-DBDF45C4B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B3C7CD-3E6A-4386-B371-78CAA5022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DFC218-67DF-4887-8D0B-3980A52D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103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4A6B37-3D3B-4F01-AAA1-DF0139671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DE5AD4-3299-4327-A9FB-907CCDED88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77F123-3525-42AF-858A-4857C4828B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D13ABC-9901-4F37-9FA5-96A142EA7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4BDB26-7B0C-4B87-A40C-E2FC9A95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20D862-408E-4D13-91FE-70CD23E17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226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8D9A2B-65F9-4F8B-9868-E5A322B68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1CB92D-5A6A-4017-89FA-F6E423176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34E393-86C1-4FFF-A413-96F8A616F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C8CEBFD-2208-490B-B3A2-5089F85835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156DE7-4980-417D-9789-2FF3A85F33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5551EE-57A2-4A3D-9D8F-98971EF93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E8C0CCC-BCB7-41E7-8EE4-77E33127B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BAC9BC-F563-48A4-84E0-EDEDA0426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01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FFE772-48B1-4F03-8161-5BDCF8FCD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DFE707D-8D51-4D18-A070-6582172F9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C3D324D-CA02-4895-B773-9A40ADDA3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4B74FA-449B-46D6-A11F-68C772662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44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414C1D9-9C90-45D2-9434-339A565A3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A0D9ECC-F5F4-4BDD-A8B2-B54E42E51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075278-4B7C-440E-AEAD-F38713118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631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038E58-FE3E-496F-BFF0-BEA8E8682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24029F-0E33-4C91-853F-5ECFB4C52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628850-3C6E-426D-B07F-971419F165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6ABF33-B175-4B4B-83E3-38D7EA7D0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1209F5-27F4-4893-840A-5CF358D97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9867C8-B7EF-4B22-82A7-6893A644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0491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E6318C-2941-4692-8881-FC9F35981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95C234D-B470-4E4C-94DE-1479A55798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8B74E4-D7B5-40DC-A76C-EBE2F9ED8A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DBDD0B-E977-47C7-9A13-406DD563B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CBD786-8D14-40C5-9A52-9E7B2D325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E2C351-BB64-4A24-95E2-D213D180D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985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8C015F-4FBA-4D4E-824E-30690ECE5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A70AE4-A100-450F-BEE4-2A5A77BF6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9FB231-5A2C-492A-AC37-6F3DA408E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59071-F7EF-48D8-A502-48030EBF7266}" type="datetimeFigureOut">
              <a:rPr lang="ko-KR" altLang="en-US" smtClean="0"/>
              <a:t>2020-05-29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FCD233-A5F2-4B79-BF6B-92F7D7FF78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218EBF-6C26-4EA5-8EC1-A1A3ABAB05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34B55D-1C03-41C4-928F-06757A87A1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701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iki.ros.org/ROS/Tutorials/WritingPublisherSubscriber%28python%2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gramcreek.com/python/example/14044/rospy.Subscriber" TargetMode="External"/><Relationship Id="rId2" Type="http://schemas.openxmlformats.org/officeDocument/2006/relationships/hyperlink" Target="http://wiki.ros.org/rospy/Overview/Publishers%20and%20Subscriber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iki.ros.org/message_filters#Example_.28Python.29-1" TargetMode="External"/><Relationship Id="rId5" Type="http://schemas.openxmlformats.org/officeDocument/2006/relationships/hyperlink" Target="https://answers.ros.org/question/219332/how-can-i-subscribers-multiple-topics-to-get-data-at-the-same-time-python/" TargetMode="External"/><Relationship Id="rId4" Type="http://schemas.openxmlformats.org/officeDocument/2006/relationships/hyperlink" Target="https://robotics.stackexchange.com/questions/6652/how-to-get-a-python-node-in-ros-subscribe-to-multiple-topics/665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12BA6-3FF5-4EAD-94AE-196BC666E8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5400" dirty="0"/>
              <a:t>ROS </a:t>
            </a:r>
            <a:r>
              <a:rPr lang="ko-KR" altLang="en-US" sz="5400" dirty="0"/>
              <a:t>프로그래밍 추가 스터디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800850-63A7-498B-882D-BAE97D2DEB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765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E698D0-11D3-4625-B915-5FDC5A023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결과</a:t>
            </a:r>
          </a:p>
        </p:txBody>
      </p:sp>
      <p:pic>
        <p:nvPicPr>
          <p:cNvPr id="4" name="실습2">
            <a:hlinkClick r:id="" action="ppaction://media"/>
            <a:extLst>
              <a:ext uri="{FF2B5EF4-FFF2-40B4-BE49-F238E27FC236}">
                <a16:creationId xmlns:a16="http://schemas.microsoft.com/office/drawing/2014/main" id="{67A25465-2653-4A6B-AFF3-3509853A5F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0696" y="1469810"/>
            <a:ext cx="8930096" cy="5023065"/>
          </a:xfrm>
        </p:spPr>
      </p:pic>
    </p:spTree>
    <p:extLst>
      <p:ext uri="{BB962C8B-B14F-4D97-AF65-F5344CB8AC3E}">
        <p14:creationId xmlns:p14="http://schemas.microsoft.com/office/powerpoint/2010/main" val="136689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FB439E-BF3B-4709-AD02-CCB8CAF2D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기존 </a:t>
            </a:r>
            <a:r>
              <a:rPr lang="en-US" altLang="ko-KR" dirty="0"/>
              <a:t>ROS </a:t>
            </a:r>
            <a:r>
              <a:rPr lang="ko-KR" altLang="en-US" dirty="0"/>
              <a:t>프로그램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98FFF2-F0CC-45C8-B5C0-602E7F3F6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Roscpp</a:t>
            </a:r>
            <a:r>
              <a:rPr lang="ko-KR" altLang="en-US" dirty="0"/>
              <a:t>을 이용한 토픽 작성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해당 토픽과 동일한 내용을 </a:t>
            </a:r>
            <a:r>
              <a:rPr lang="en-US" altLang="ko-KR" dirty="0"/>
              <a:t>python</a:t>
            </a:r>
            <a:r>
              <a:rPr lang="ko-KR" altLang="en-US" dirty="0"/>
              <a:t>으로 작성해 보고자 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2285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57F381-5892-4D6A-A778-141DF57FD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 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24FADF-578B-42F5-84DC-66C91250E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http://wiki.ros.org/ROS/Tutorials/WritingPublisherSubscriber%28python%29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해당 코드는 메시지에 시간스탬프만 출력하는 형태이기 때문에 수정 필요</a:t>
            </a:r>
            <a:r>
              <a:rPr lang="en-US" altLang="ko-KR" dirty="0"/>
              <a:t>..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0430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103626-2CA0-4CFA-ADC1-8B63D471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수정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BAD47B-5B70-40EC-AFF7-5C58E95EB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Time</a:t>
            </a:r>
            <a:r>
              <a:rPr lang="ko-KR" altLang="en-US" dirty="0"/>
              <a:t> 형식의 메시지를 기존에 </a:t>
            </a:r>
            <a:r>
              <a:rPr lang="en-US" altLang="ko-KR" dirty="0"/>
              <a:t>String </a:t>
            </a:r>
            <a:r>
              <a:rPr lang="ko-KR" altLang="en-US" dirty="0"/>
              <a:t>형식으로 보내는데</a:t>
            </a:r>
            <a:r>
              <a:rPr lang="en-US" altLang="ko-KR" dirty="0"/>
              <a:t>, </a:t>
            </a:r>
            <a:r>
              <a:rPr lang="ko-KR" altLang="en-US" dirty="0"/>
              <a:t>이를 </a:t>
            </a:r>
            <a:r>
              <a:rPr lang="en-US" altLang="ko-KR" dirty="0"/>
              <a:t>Time </a:t>
            </a:r>
            <a:r>
              <a:rPr lang="ko-KR" altLang="en-US" dirty="0"/>
              <a:t>형식에 맞춰 보내고자 함 </a:t>
            </a:r>
            <a:endParaRPr lang="en-US" altLang="ko-KR" dirty="0"/>
          </a:p>
          <a:p>
            <a:pPr lvl="1"/>
            <a:r>
              <a:rPr lang="ko-KR" altLang="en-US" dirty="0"/>
              <a:t>코드 수정하며 해본 결과</a:t>
            </a:r>
            <a:r>
              <a:rPr lang="en-US" altLang="ko-KR" dirty="0"/>
              <a:t>, String</a:t>
            </a:r>
            <a:r>
              <a:rPr lang="ko-KR" altLang="en-US" dirty="0"/>
              <a:t>에서 </a:t>
            </a:r>
            <a:r>
              <a:rPr lang="en-US" altLang="ko-KR" dirty="0"/>
              <a:t>Time</a:t>
            </a:r>
            <a:r>
              <a:rPr lang="ko-KR" altLang="en-US" dirty="0"/>
              <a:t>으로 수정한 뒤 </a:t>
            </a:r>
            <a:r>
              <a:rPr lang="en-US" altLang="ko-KR" dirty="0"/>
              <a:t>publish</a:t>
            </a:r>
            <a:r>
              <a:rPr lang="ko-KR" altLang="en-US" dirty="0"/>
              <a:t>는 가능하지만 </a:t>
            </a:r>
            <a:r>
              <a:rPr lang="en-US" altLang="ko-KR" dirty="0"/>
              <a:t>subscribe </a:t>
            </a:r>
            <a:r>
              <a:rPr lang="ko-KR" altLang="en-US" dirty="0"/>
              <a:t>쪽에서 인식이 되지 않아 그냥 </a:t>
            </a:r>
            <a:r>
              <a:rPr lang="en-US" altLang="ko-KR" dirty="0"/>
              <a:t>String</a:t>
            </a:r>
            <a:r>
              <a:rPr lang="ko-KR" altLang="en-US" dirty="0"/>
              <a:t>으로 진행</a:t>
            </a:r>
            <a:endParaRPr lang="en-US" altLang="ko-KR" dirty="0"/>
          </a:p>
          <a:p>
            <a:r>
              <a:rPr lang="en-US" altLang="ko-KR" dirty="0"/>
              <a:t>Publish</a:t>
            </a:r>
            <a:r>
              <a:rPr lang="ko-KR" altLang="en-US" dirty="0"/>
              <a:t>하는 메시지를 추가</a:t>
            </a:r>
            <a:endParaRPr lang="en-US" altLang="ko-KR" dirty="0"/>
          </a:p>
          <a:p>
            <a:pPr lvl="1"/>
            <a:r>
              <a:rPr lang="ko-KR" altLang="en-US" dirty="0"/>
              <a:t>기존 코드는 </a:t>
            </a:r>
            <a:r>
              <a:rPr lang="en-US" altLang="ko-KR" dirty="0"/>
              <a:t>time </a:t>
            </a:r>
            <a:r>
              <a:rPr lang="ko-KR" altLang="en-US" dirty="0"/>
              <a:t>내용만 있음</a:t>
            </a:r>
            <a:r>
              <a:rPr lang="en-US" altLang="ko-KR" dirty="0"/>
              <a:t>. </a:t>
            </a:r>
            <a:r>
              <a:rPr lang="ko-KR" altLang="en-US" dirty="0"/>
              <a:t>이 내용에 카운트 추가할 계획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이를 위해 기존에 했던 방식처럼 한 번에 두개의 메시지를 </a:t>
            </a:r>
            <a:r>
              <a:rPr lang="en-US" altLang="ko-KR" dirty="0"/>
              <a:t>publish</a:t>
            </a:r>
            <a:r>
              <a:rPr lang="ko-KR" altLang="en-US" dirty="0"/>
              <a:t>하려 했으나 동시에 </a:t>
            </a:r>
            <a:r>
              <a:rPr lang="en-US" altLang="ko-KR" dirty="0"/>
              <a:t>publish</a:t>
            </a:r>
            <a:r>
              <a:rPr lang="ko-KR" altLang="en-US" dirty="0"/>
              <a:t>가 되지 않아 </a:t>
            </a:r>
            <a:r>
              <a:rPr lang="en-US" altLang="ko-KR" dirty="0"/>
              <a:t>publish</a:t>
            </a:r>
            <a:r>
              <a:rPr lang="ko-KR" altLang="en-US" dirty="0"/>
              <a:t>를 두 번 진행</a:t>
            </a:r>
            <a:endParaRPr lang="en-US" altLang="ko-KR" dirty="0"/>
          </a:p>
          <a:p>
            <a:pPr lvl="1"/>
            <a:r>
              <a:rPr lang="ko-KR" altLang="en-US" dirty="0"/>
              <a:t>이 과정에서 메시지가 도착하는 시간에 차이가 생기는 것을 발견</a:t>
            </a:r>
            <a:endParaRPr lang="en-US" altLang="ko-KR" dirty="0"/>
          </a:p>
          <a:p>
            <a:r>
              <a:rPr lang="ko-KR" altLang="en-US" dirty="0"/>
              <a:t>받은 메시지가 동시에 받는 것이 아니라 약간의 시간차를 두고 메시지가 도착</a:t>
            </a:r>
            <a:endParaRPr lang="en-US" altLang="ko-KR" dirty="0"/>
          </a:p>
          <a:p>
            <a:pPr lvl="1"/>
            <a:r>
              <a:rPr lang="ko-KR" altLang="en-US" dirty="0"/>
              <a:t>이를 위해 메시지 필터</a:t>
            </a:r>
            <a:r>
              <a:rPr lang="en-US" altLang="ko-KR" dirty="0"/>
              <a:t>(time synchronization) </a:t>
            </a:r>
            <a:r>
              <a:rPr lang="ko-KR" altLang="en-US" dirty="0"/>
              <a:t>사용이 필요</a:t>
            </a:r>
            <a:endParaRPr lang="en-US" altLang="ko-KR" dirty="0"/>
          </a:p>
          <a:p>
            <a:pPr lvl="1"/>
            <a:r>
              <a:rPr lang="ko-KR" altLang="en-US" dirty="0"/>
              <a:t>이 과정은 아직 구현하지 못함</a:t>
            </a:r>
            <a:r>
              <a:rPr lang="en-US" altLang="ko-KR" dirty="0"/>
              <a:t>..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2109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AC052-84DF-43BE-A4B8-448A68616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69F293-E447-4B73-9FBF-A817D40E0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>
                <a:hlinkClick r:id="rId2"/>
              </a:rPr>
              <a:t>http://wiki.ros.org/rospy/Overview/Publishers%20and%20Subscribers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https://www.programcreek.com/python/example/14044/rospy.Subscriber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https://robotics.stackexchange.com/questions/6652/how-to-get-a-python-node-in-ros-subscribe-to-multiple-topics/6653</a:t>
            </a:r>
            <a:endParaRPr lang="en-US" altLang="ko-KR" dirty="0"/>
          </a:p>
          <a:p>
            <a:r>
              <a:rPr lang="en-US" altLang="ko-KR" dirty="0">
                <a:hlinkClick r:id="rId5"/>
              </a:rPr>
              <a:t>https://answers.ros.org/question/219332/how-can-i-subscribers-multiple-topics-to-get-data-at-the-same-time-python/</a:t>
            </a:r>
            <a:endParaRPr lang="en-US" altLang="ko-KR" dirty="0"/>
          </a:p>
          <a:p>
            <a:r>
              <a:rPr lang="en-US" altLang="ko-KR" dirty="0">
                <a:hlinkClick r:id="rId6"/>
              </a:rPr>
              <a:t>http://wiki.ros.org/message_filters#Example_.28Python.29-1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3915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C9BD5F-CCB8-4293-94EC-C22F02C81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작성 패키지 내용 </a:t>
            </a:r>
            <a:r>
              <a:rPr lang="en-US" altLang="ko-KR" dirty="0"/>
              <a:t>– package.xml 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A5FB8293-F4E3-48A2-ABEC-FA75666941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3502" y="1890939"/>
            <a:ext cx="563960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601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6AC903-925B-4A83-9121-653128D41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작성 패키지 </a:t>
            </a:r>
            <a:r>
              <a:rPr lang="en-US" altLang="ko-KR" dirty="0"/>
              <a:t>– publish node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2C65D1B1-3C8C-4E38-A5B2-219B2357A6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5481" y="1690688"/>
            <a:ext cx="4368282" cy="456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686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4E599E-12C8-44C3-B85B-B24ACCB02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작성 패키지 </a:t>
            </a:r>
            <a:r>
              <a:rPr lang="en-US" altLang="ko-KR" dirty="0"/>
              <a:t>– subscribe node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63C3662-5DA6-4F94-8DE5-A3E0652EE9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43046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91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472679-CED5-4DC0-8C0F-9AE8440B9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결과</a:t>
            </a:r>
          </a:p>
        </p:txBody>
      </p:sp>
      <p:pic>
        <p:nvPicPr>
          <p:cNvPr id="4" name="실습1">
            <a:hlinkClick r:id="" action="ppaction://media"/>
            <a:extLst>
              <a:ext uri="{FF2B5EF4-FFF2-40B4-BE49-F238E27FC236}">
                <a16:creationId xmlns:a16="http://schemas.microsoft.com/office/drawing/2014/main" id="{09E4A32F-F985-42A6-909E-F1021433F15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1419" y="1480962"/>
            <a:ext cx="8653858" cy="4867685"/>
          </a:xfrm>
        </p:spPr>
      </p:pic>
    </p:spTree>
    <p:extLst>
      <p:ext uri="{BB962C8B-B14F-4D97-AF65-F5344CB8AC3E}">
        <p14:creationId xmlns:p14="http://schemas.microsoft.com/office/powerpoint/2010/main" val="211445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348</Words>
  <Application>Microsoft Office PowerPoint</Application>
  <PresentationFormat>와이드스크린</PresentationFormat>
  <Paragraphs>41</Paragraphs>
  <Slides>10</Slides>
  <Notes>2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ROS 프로그래밍 추가 스터디</vt:lpstr>
      <vt:lpstr>기존 ROS 프로그램</vt:lpstr>
      <vt:lpstr>참조 코드</vt:lpstr>
      <vt:lpstr>수정 내용</vt:lpstr>
      <vt:lpstr>참고 사이트</vt:lpstr>
      <vt:lpstr>작성 패키지 내용 – package.xml </vt:lpstr>
      <vt:lpstr>작성 패키지 – publish node</vt:lpstr>
      <vt:lpstr>작성 패키지 – subscribe node</vt:lpstr>
      <vt:lpstr>실행 결과</vt:lpstr>
      <vt:lpstr>실행 결과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 프로그래밍 추가 스터디</dc:title>
  <dc:creator>chpark</dc:creator>
  <cp:lastModifiedBy>chpark</cp:lastModifiedBy>
  <cp:revision>15</cp:revision>
  <dcterms:created xsi:type="dcterms:W3CDTF">2020-05-29T06:40:01Z</dcterms:created>
  <dcterms:modified xsi:type="dcterms:W3CDTF">2020-05-29T12:29:34Z</dcterms:modified>
</cp:coreProperties>
</file>

<file path=docProps/thumbnail.jpeg>
</file>